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70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2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9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1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8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8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26-Mar-18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0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26-Mar-18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Radial Flow of Compressible Gases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7625" y="1656556"/>
            <a:ext cx="913447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7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7926" y="242152"/>
            <a:ext cx="7001606" cy="48348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532" y="5076980"/>
            <a:ext cx="57245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3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0166"/>
            <a:ext cx="9134475" cy="2600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86008"/>
            <a:ext cx="848677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9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480" y="365125"/>
            <a:ext cx="9467850" cy="3962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979" y="4327525"/>
            <a:ext cx="89058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1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739" y="0"/>
            <a:ext cx="8553450" cy="3695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318" y="3695700"/>
            <a:ext cx="62960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499" y="630373"/>
            <a:ext cx="8743950" cy="1790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499" y="2640748"/>
            <a:ext cx="9077325" cy="29146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26995" y="4482790"/>
            <a:ext cx="3780264" cy="10726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82029" y="5555398"/>
            <a:ext cx="5765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 the potential is an integral function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7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384" y="308149"/>
            <a:ext cx="9458325" cy="3371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971" y="3679999"/>
            <a:ext cx="9201150" cy="26479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50380" y="4962293"/>
            <a:ext cx="5419493" cy="15277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57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0036" y="267629"/>
            <a:ext cx="8535819" cy="57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3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980" y="479832"/>
            <a:ext cx="9267825" cy="2247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909" y="3076691"/>
            <a:ext cx="81248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85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4175" y="353663"/>
            <a:ext cx="9307483" cy="494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9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3189</TotalTime>
  <Words>12</Words>
  <Application>Microsoft Office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Radial Flow of Compressible Gases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Engineering</dc:title>
  <dc:creator>ahmed pc</dc:creator>
  <cp:lastModifiedBy>ahmed pc</cp:lastModifiedBy>
  <cp:revision>237</cp:revision>
  <dcterms:created xsi:type="dcterms:W3CDTF">2017-02-06T11:10:14Z</dcterms:created>
  <dcterms:modified xsi:type="dcterms:W3CDTF">2018-03-26T19:08:19Z</dcterms:modified>
</cp:coreProperties>
</file>